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4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3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72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50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41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41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30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18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88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F6575-CB3D-4685-9D0D-E68113E36BCF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F63E-2473-4A5F-9965-337DFA715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69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82478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38462"/>
            <a:ext cx="4213669" cy="33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4129483" cy="306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3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34" y="1936798"/>
            <a:ext cx="4217778" cy="318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6" y="3025139"/>
            <a:ext cx="4150858" cy="31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Q11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4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2776"/>
            <a:ext cx="4150858" cy="315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2969"/>
            <a:ext cx="4208508" cy="337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0240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Q03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9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8" y="3015347"/>
            <a:ext cx="4187429" cy="318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94207"/>
            <a:ext cx="4301207" cy="326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Q04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2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08" y="3042775"/>
            <a:ext cx="4242286" cy="312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335" y="1894207"/>
            <a:ext cx="4301207" cy="326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Q05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4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8" y="3042775"/>
            <a:ext cx="4114286" cy="31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84" y="1912746"/>
            <a:ext cx="4208508" cy="322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Q06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3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8" y="2996952"/>
            <a:ext cx="4105143" cy="31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964" y="1929058"/>
            <a:ext cx="4208508" cy="322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Q07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5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22" y="3048267"/>
            <a:ext cx="4059429" cy="310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583" y="1929058"/>
            <a:ext cx="4152889" cy="322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Q08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9" y="3048267"/>
            <a:ext cx="4132572" cy="31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964" y="1929058"/>
            <a:ext cx="4208508" cy="318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Q09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1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0" y="3025139"/>
            <a:ext cx="4059429" cy="31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773" y="1929058"/>
            <a:ext cx="4152889" cy="324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ja-JP" altLang="en-US" sz="3200" b="1" dirty="0" smtClean="0"/>
              <a:t>第</a:t>
            </a:r>
            <a:r>
              <a:rPr lang="en-US" altLang="ja-JP" sz="3200" b="1" dirty="0" smtClean="0"/>
              <a:t>39</a:t>
            </a:r>
            <a:r>
              <a:rPr lang="ja-JP" altLang="en-US" sz="3200" b="1" dirty="0" smtClean="0"/>
              <a:t>回肺癌診断会および画像診断セミナー</a:t>
            </a:r>
            <a:r>
              <a:rPr lang="en-US" altLang="ja-JP" sz="3200" b="1" dirty="0" smtClean="0"/>
              <a:t/>
            </a:r>
            <a:br>
              <a:rPr lang="en-US" altLang="ja-JP" sz="3200" b="1" dirty="0" smtClean="0"/>
            </a:br>
            <a:r>
              <a:rPr lang="ja-JP" altLang="en-US" sz="3200" b="1" dirty="0" smtClean="0"/>
              <a:t>クイズの正解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69167"/>
            <a:ext cx="1522512" cy="60466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itchFamily="50" charset="-128"/>
                <a:ea typeface="HGP創英角ｺﾞｼｯｸUB" pitchFamily="50" charset="-128"/>
                <a:cs typeface="Arial Unicode MS" pitchFamily="50" charset="-128"/>
              </a:rPr>
              <a:t>Q10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2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90</Words>
  <Application>Microsoft Office PowerPoint</Application>
  <PresentationFormat>画面に合わせる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  <vt:lpstr>第39回肺癌診断会および画像診断セミナー クイズの正解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第39回肺癌診断会および画像診断セミナー</dc:title>
  <dc:creator>tsato</dc:creator>
  <cp:lastModifiedBy>tsato</cp:lastModifiedBy>
  <cp:revision>22</cp:revision>
  <dcterms:created xsi:type="dcterms:W3CDTF">2013-06-28T12:28:19Z</dcterms:created>
  <dcterms:modified xsi:type="dcterms:W3CDTF">2013-07-03T04:05:26Z</dcterms:modified>
</cp:coreProperties>
</file>